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8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Cómo digitalizar y publicar un </a:t>
            </a:r>
            <a:r>
              <a:rPr lang="es-CO" dirty="0" err="1" smtClean="0"/>
              <a:t>docuemento</a:t>
            </a:r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Cómo subir un documento a </a:t>
            </a:r>
            <a:r>
              <a:rPr lang="es-CO" dirty="0" err="1" smtClean="0"/>
              <a:t>googledocs</a:t>
            </a:r>
            <a:endParaRPr lang="es-C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Clic en </a:t>
            </a:r>
            <a:r>
              <a:rPr lang="es-CO" dirty="0" err="1" smtClean="0"/>
              <a:t>widget</a:t>
            </a:r>
            <a:r>
              <a:rPr lang="es-CO" dirty="0" smtClean="0"/>
              <a:t>/</a:t>
            </a:r>
            <a:r>
              <a:rPr lang="es-CO" dirty="0" err="1" smtClean="0"/>
              <a:t>html</a:t>
            </a:r>
            <a:endParaRPr lang="es-C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7501" r="15605" b="10797"/>
          <a:stretch>
            <a:fillRect/>
          </a:stretch>
        </p:blipFill>
        <p:spPr bwMode="auto">
          <a:xfrm>
            <a:off x="611560" y="1449873"/>
            <a:ext cx="8209928" cy="540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lecha arriba"/>
          <p:cNvSpPr/>
          <p:nvPr/>
        </p:nvSpPr>
        <p:spPr>
          <a:xfrm>
            <a:off x="4283968" y="5373216"/>
            <a:ext cx="720080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Pegar el código del documento, guardar y clic en vista previa</a:t>
            </a:r>
            <a:endParaRPr lang="es-C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4691" t="6959" r="15771" b="11436"/>
          <a:stretch>
            <a:fillRect/>
          </a:stretch>
        </p:blipFill>
        <p:spPr bwMode="auto">
          <a:xfrm>
            <a:off x="611560" y="1772816"/>
            <a:ext cx="69847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1. Si desea que no se pierdan imágenes o que salga el documento sin vista previa: guarde el archivo como </a:t>
            </a:r>
            <a:r>
              <a:rPr lang="es-CO" dirty="0" err="1" smtClean="0"/>
              <a:t>pdf</a:t>
            </a:r>
            <a:r>
              <a:rPr lang="es-CO" dirty="0" smtClean="0"/>
              <a:t>, 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579" r="60433" b="30485"/>
          <a:stretch>
            <a:fillRect/>
          </a:stretch>
        </p:blipFill>
        <p:spPr bwMode="auto">
          <a:xfrm>
            <a:off x="1763688" y="1772816"/>
            <a:ext cx="51480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2. Entre a </a:t>
            </a:r>
            <a:r>
              <a:rPr lang="es-CO" dirty="0" err="1" smtClean="0"/>
              <a:t>Googledocs</a:t>
            </a:r>
            <a:r>
              <a:rPr lang="es-CO" dirty="0" smtClean="0"/>
              <a:t> o drive.google.com, clic en configuración, seleccione  la segunda opción</a:t>
            </a:r>
            <a:endParaRPr lang="es-C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9656" t="5884" b="16440"/>
          <a:stretch>
            <a:fillRect/>
          </a:stretch>
        </p:blipFill>
        <p:spPr bwMode="auto">
          <a:xfrm>
            <a:off x="1763688" y="1484784"/>
            <a:ext cx="656694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mtClean="0"/>
              <a:t> ahora si,  </a:t>
            </a:r>
            <a:r>
              <a:rPr lang="es-CO" dirty="0" smtClean="0"/>
              <a:t>de clic en subir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547" r="60987" b="20641"/>
          <a:stretch>
            <a:fillRect/>
          </a:stretch>
        </p:blipFill>
        <p:spPr bwMode="auto">
          <a:xfrm>
            <a:off x="2555776" y="1416048"/>
            <a:ext cx="5832648" cy="5037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Flecha derecha"/>
          <p:cNvSpPr/>
          <p:nvPr/>
        </p:nvSpPr>
        <p:spPr>
          <a:xfrm rot="14762228">
            <a:off x="3851920" y="2996952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3. Clic en archivo, seleccione el archivo y abrir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8485" r="2876" b="9813"/>
          <a:stretch>
            <a:fillRect/>
          </a:stretch>
        </p:blipFill>
        <p:spPr bwMode="auto">
          <a:xfrm>
            <a:off x="126576" y="1700808"/>
            <a:ext cx="88204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4. Ahora publíquelo, para ello: clic en archivo, clic en insertar el archivo </a:t>
            </a:r>
            <a:r>
              <a:rPr lang="es-CO" dirty="0" err="1" smtClean="0"/>
              <a:t>pdf</a:t>
            </a:r>
            <a:endParaRPr lang="es-CO" dirty="0"/>
          </a:p>
        </p:txBody>
      </p:sp>
      <p:sp>
        <p:nvSpPr>
          <p:cNvPr id="4" name="3 Flecha arriba"/>
          <p:cNvSpPr/>
          <p:nvPr/>
        </p:nvSpPr>
        <p:spPr>
          <a:xfrm rot="3287954">
            <a:off x="896732" y="4043395"/>
            <a:ext cx="936104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3301" b="7762"/>
          <a:stretch>
            <a:fillRect/>
          </a:stretch>
        </p:blipFill>
        <p:spPr bwMode="auto">
          <a:xfrm>
            <a:off x="0" y="1424956"/>
            <a:ext cx="5940152" cy="543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arriba"/>
          <p:cNvSpPr/>
          <p:nvPr/>
        </p:nvSpPr>
        <p:spPr>
          <a:xfrm rot="18485684">
            <a:off x="2082986" y="5230583"/>
            <a:ext cx="1008112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Clic en iniciar publicación y aceptar</a:t>
            </a: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040" t="10454" r="22247" b="24578"/>
          <a:stretch>
            <a:fillRect/>
          </a:stretch>
        </p:blipFill>
        <p:spPr bwMode="auto">
          <a:xfrm>
            <a:off x="395536" y="1412776"/>
            <a:ext cx="8395479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6410"/>
            <a:ext cx="10260632" cy="576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Seleccione el código del cuadro : insertar código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3563" r="22800" b="11782"/>
          <a:stretch>
            <a:fillRect/>
          </a:stretch>
        </p:blipFill>
        <p:spPr bwMode="auto">
          <a:xfrm>
            <a:off x="2238663" y="1398080"/>
            <a:ext cx="6221769" cy="545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Clic en insertar nuevo elemento</a:t>
            </a:r>
            <a:endParaRPr lang="es-C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9469" r="15605" b="18672"/>
          <a:stretch>
            <a:fillRect/>
          </a:stretch>
        </p:blipFill>
        <p:spPr bwMode="auto">
          <a:xfrm>
            <a:off x="0" y="764704"/>
            <a:ext cx="91450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lecha arriba"/>
          <p:cNvSpPr/>
          <p:nvPr/>
        </p:nvSpPr>
        <p:spPr>
          <a:xfrm>
            <a:off x="2771800" y="4005064"/>
            <a:ext cx="864096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59</TotalTime>
  <Words>123</Words>
  <Application>Microsoft Office PowerPoint</Application>
  <PresentationFormat>Presentación en pantalla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Equidad</vt:lpstr>
      <vt:lpstr>Cómo subir un documento a googledocs</vt:lpstr>
      <vt:lpstr>1. Si desea que no se pierdan imágenes o que salga el documento sin vista previa: guarde el archivo como pdf, </vt:lpstr>
      <vt:lpstr>2. Entre a Googledocs o drive.google.com, clic en configuración, seleccione  la segunda opción</vt:lpstr>
      <vt:lpstr> ahora si,  de clic en subir</vt:lpstr>
      <vt:lpstr>3. Clic en archivo, seleccione el archivo y abrir</vt:lpstr>
      <vt:lpstr>4. Ahora publíquelo, para ello: clic en archivo, clic en insertar el archivo pdf</vt:lpstr>
      <vt:lpstr>Clic en iniciar publicación y aceptar</vt:lpstr>
      <vt:lpstr>Seleccione el código del cuadro : insertar código</vt:lpstr>
      <vt:lpstr>Clic en insertar nuevo elemento</vt:lpstr>
      <vt:lpstr>Clic en widget/html</vt:lpstr>
      <vt:lpstr>Pegar el código del documento, guardar y clic en vista previa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subir un documento a googledocs</dc:title>
  <dc:creator>Zahida</dc:creator>
  <cp:lastModifiedBy>Zahida</cp:lastModifiedBy>
  <cp:revision>9</cp:revision>
  <dcterms:created xsi:type="dcterms:W3CDTF">2013-10-30T03:24:06Z</dcterms:created>
  <dcterms:modified xsi:type="dcterms:W3CDTF">2013-10-30T04:26:23Z</dcterms:modified>
</cp:coreProperties>
</file>