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304" r:id="rId2"/>
    <p:sldId id="305" r:id="rId3"/>
    <p:sldId id="308" r:id="rId4"/>
    <p:sldId id="30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9FA475-D992-4657-AE05-A0B045F7FC5E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1FA2B2-DC9F-4E48-BA77-5057195933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4 Rectángulo redondeado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EB83B-2D75-4830-A221-5F57AC3FC8A9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12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0392ED-1525-40A9-AC70-09E967231A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088B-B3DB-4E71-AF42-AADA89F8EDC3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596D-B574-4C78-97A5-776DA1DEB1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471BB-3013-4111-9151-C9384F999E69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8886-F153-47F8-B5D0-8012BD6B3A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671E3-1549-41CA-9F61-008F2C8DB707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FB26-6522-4EF5-9C0C-D08DF4DEA8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4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742AC-637C-4EE3-878C-6F9920750C27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51390-60A9-48D6-BBD2-4C29F664BD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71EF-6DF7-4200-B465-4F0C44E83121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E607-22BD-426F-A146-B138BA521C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DEE6-CEFA-419C-90B3-C040C6F580AA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9AD8-3272-4E50-BB23-E536FA2842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E9C3-33BF-42D3-9933-8323456A2A8E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6123A-C929-4B4F-9591-AA1228D062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C773-412B-4989-9B3E-3AA5A272E49E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8FAD6-A780-468C-A060-458C2ACBCA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5 Rectángulo redondeado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6D19-60A8-4DB4-A217-C27DD9293B78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5B5C-3333-460C-B844-635D83F62F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195D-A40A-4F49-B548-7CF504FA4671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B650-E276-4E4A-8FCC-E3EFB7D231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21 Marcador de título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10F05A-4BE0-4D79-B6F3-F70D30694C56}" type="datetimeFigureOut">
              <a:rPr lang="es-ES"/>
              <a:pPr>
                <a:defRPr/>
              </a:pPr>
              <a:t>27/05/2014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6F4254D-6CF7-4AB5-B88A-15FB57D299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7" r:id="rId2"/>
    <p:sldLayoutId id="2147483895" r:id="rId3"/>
    <p:sldLayoutId id="2147483888" r:id="rId4"/>
    <p:sldLayoutId id="2147483889" r:id="rId5"/>
    <p:sldLayoutId id="2147483890" r:id="rId6"/>
    <p:sldLayoutId id="2147483891" r:id="rId7"/>
    <p:sldLayoutId id="2147483896" r:id="rId8"/>
    <p:sldLayoutId id="2147483897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gpwe.izt.uam.mx/files/users/virtuami/file/int/practica_entornos_actv_AVA.pdf" TargetMode="External"/><Relationship Id="rId2" Type="http://schemas.openxmlformats.org/officeDocument/2006/relationships/hyperlink" Target="https://www.google.com.co/url?sa=t&amp;rct=j&amp;q=&amp;esrc=s&amp;source=web&amp;cd=8&amp;cad=rja&amp;uact=8&amp;ved=0CFgQFjAH&amp;url=http%3A%2F%2Fwww.fac.org.ar%2Ffec%2Fcursofac%2Fcong2006%2Fambvirap.ppt&amp;ei=kGuFU5yWOpCmsATz0IGYDQ&amp;usg=AFQjCNHodT04KZoXaOnsgqVa3f0GHeIvc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time.com/" TargetMode="External"/><Relationship Id="rId4" Type="http://schemas.openxmlformats.org/officeDocument/2006/relationships/hyperlink" Target="http://ctevoctubre09.wikispaces.com/1-+Caracter%C3%ADsticas+de+los+entornos+virtuales+para+el+aprendizaje.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57200" y="3789040"/>
            <a:ext cx="8229600" cy="1512168"/>
          </a:xfrm>
        </p:spPr>
        <p:txBody>
          <a:bodyPr/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PROGRAMA PARA LA FORMACIÓN DE COLABORADORES DE COLEGIOS DE COLSUBSIDIO EN COMPETENCIAS EN TECNOLOGÍAS DE LA </a:t>
            </a:r>
            <a:b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INFORMACIÓN Y COMUNICACIÓN COLEGIO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ES" dirty="0" smtClean="0"/>
              <a:t>COLEGIO COLSUBSIDIO CIUDADELA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ES" b="1" dirty="0" smtClean="0"/>
              <a:t>PRIMERA SESIÓN PRESENCIAL DE LOS </a:t>
            </a:r>
            <a:r>
              <a:rPr lang="es-CO" b="1" dirty="0" smtClean="0"/>
              <a:t>CURSOS  PROFUNDIZACIÓN 1 y 2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</a:rPr>
              <a:t>PRIMERA SESIÓN PRESENCIAL DE LOS </a:t>
            </a:r>
            <a:r>
              <a:rPr lang="es-CO" sz="2800" b="1" dirty="0" smtClean="0">
                <a:solidFill>
                  <a:schemeClr val="accent2">
                    <a:lumMod val="75000"/>
                  </a:schemeClr>
                </a:solidFill>
              </a:rPr>
              <a:t>CURSOS  PROFUNDIZACIÓN </a:t>
            </a:r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COLEGIO COLSUBSIDIO CIUDADELA</a:t>
            </a:r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s-CO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Ambiente Virtual de Aprendizaje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/>
          <a:lstStyle/>
          <a:p>
            <a:r>
              <a:rPr lang="es-CO" dirty="0" smtClean="0"/>
              <a:t>Realice la </a:t>
            </a:r>
            <a:r>
              <a:rPr lang="es-CO" dirty="0" smtClean="0"/>
              <a:t> </a:t>
            </a:r>
            <a:r>
              <a:rPr lang="es-CO" dirty="0" smtClean="0"/>
              <a:t>comparación entre dos fuentes:</a:t>
            </a:r>
          </a:p>
          <a:p>
            <a:pPr lvl="1"/>
            <a:r>
              <a:rPr lang="es-CO" dirty="0" smtClean="0">
                <a:hlinkClick r:id="rId2"/>
              </a:rPr>
              <a:t>Secretaria de docencia federación Argentina</a:t>
            </a:r>
            <a:endParaRPr lang="es-CO" dirty="0" smtClean="0"/>
          </a:p>
          <a:p>
            <a:pPr lvl="1"/>
            <a:r>
              <a:rPr lang="es-CO" dirty="0" smtClean="0">
                <a:hlinkClick r:id="rId3"/>
              </a:rPr>
              <a:t>Universidad Autónoma Metropolitana</a:t>
            </a:r>
            <a:endParaRPr lang="es-CO" dirty="0" smtClean="0"/>
          </a:p>
          <a:p>
            <a:pPr lvl="1"/>
            <a:r>
              <a:rPr lang="es-CO" dirty="0" smtClean="0">
                <a:hlinkClick r:id="rId4"/>
              </a:rPr>
              <a:t>Características </a:t>
            </a:r>
            <a:r>
              <a:rPr lang="es-CO" dirty="0" smtClean="0">
                <a:hlinkClick r:id="rId4"/>
              </a:rPr>
              <a:t>de los entornos virtuales para el aprendizaje</a:t>
            </a:r>
            <a:r>
              <a:rPr lang="es-CO" dirty="0" smtClean="0">
                <a:hlinkClick r:id="rId4"/>
              </a:rPr>
              <a:t>.</a:t>
            </a:r>
            <a:endParaRPr lang="es-CO" dirty="0" smtClean="0"/>
          </a:p>
          <a:p>
            <a:r>
              <a:rPr lang="es-CO" dirty="0" smtClean="0"/>
              <a:t>Entre a </a:t>
            </a:r>
            <a:r>
              <a:rPr lang="es-CO" dirty="0" smtClean="0"/>
              <a:t>Pixton.com </a:t>
            </a:r>
            <a:r>
              <a:rPr lang="es-CO" dirty="0" smtClean="0"/>
              <a:t> (para realizar una caricatura) o </a:t>
            </a:r>
            <a:r>
              <a:rPr lang="es-CO" dirty="0" smtClean="0">
                <a:hlinkClick r:id="rId5"/>
              </a:rPr>
              <a:t>www.examtime.com</a:t>
            </a:r>
            <a:r>
              <a:rPr lang="es-CO" dirty="0" smtClean="0"/>
              <a:t> (para realizar un test o fichas o mapa mental)  a  o  realice una presentación con </a:t>
            </a:r>
            <a:r>
              <a:rPr lang="es-CO" dirty="0" err="1" smtClean="0"/>
              <a:t>smartArt</a:t>
            </a:r>
            <a:r>
              <a:rPr lang="es-CO" dirty="0" smtClean="0"/>
              <a:t> y súbala a </a:t>
            </a:r>
            <a:r>
              <a:rPr lang="es-CO" dirty="0" err="1" smtClean="0"/>
              <a:t>google</a:t>
            </a:r>
            <a:r>
              <a:rPr lang="es-CO" dirty="0" smtClean="0"/>
              <a:t> </a:t>
            </a:r>
            <a:r>
              <a:rPr lang="es-CO" dirty="0" err="1" smtClean="0"/>
              <a:t>docs</a:t>
            </a:r>
            <a:r>
              <a:rPr lang="es-CO" dirty="0" smtClean="0"/>
              <a:t>, relacionando la temática comprendida en el primer punto.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Socialicemos lo aprendido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sz="3200" dirty="0" smtClean="0"/>
              <a:t>Pegue el link en los comentarios de tecnocc.jimdo.com que se encuentran en la pagina de inicio de la sección, capacitación  relaciónelo con su nombre y curso</a:t>
            </a:r>
          </a:p>
          <a:p>
            <a:r>
              <a:rPr lang="es-CO" sz="3200" dirty="0" smtClean="0"/>
              <a:t>Realice un comentario frente a los trabajos de dos de sus compañeros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1337</TotalTime>
  <Words>139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PROGRAMA PARA LA FORMACIÓN DE COLABORADORES DE COLEGIOS DE COLSUBSIDIO EN COMPETENCIAS EN TECNOLOGÍAS DE LA  INFORMACIÓN Y COMUNICACIÓN COLEGIO COLEGIO COLSUBSIDIO CIUDADELA PRIMERA SESIÓN PRESENCIAL DE LOS CURSOS  PROFUNDIZACIÓN 1 y 2 </vt:lpstr>
      <vt:lpstr>COLEGIO COLSUBSIDIO CIUDADELA </vt:lpstr>
      <vt:lpstr>Ambiente Virtual de Aprendizaje</vt:lpstr>
      <vt:lpstr>Socialicemos lo aprendido</vt:lpstr>
    </vt:vector>
  </TitlesOfParts>
  <Company>USUARIO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la plataforma virtual de formación a Administradores y Promotores de Nuevos Telecentros</dc:title>
  <dc:creator>nous</dc:creator>
  <cp:lastModifiedBy>Zahida</cp:lastModifiedBy>
  <cp:revision>168</cp:revision>
  <dcterms:created xsi:type="dcterms:W3CDTF">2009-05-29T15:57:54Z</dcterms:created>
  <dcterms:modified xsi:type="dcterms:W3CDTF">2014-05-28T05:26:02Z</dcterms:modified>
</cp:coreProperties>
</file>