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6"/>
  </p:notesMasterIdLst>
  <p:sldIdLst>
    <p:sldId id="355" r:id="rId2"/>
    <p:sldId id="356" r:id="rId3"/>
    <p:sldId id="299" r:id="rId4"/>
    <p:sldId id="364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984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543" autoAdjust="0"/>
  </p:normalViewPr>
  <p:slideViewPr>
    <p:cSldViewPr>
      <p:cViewPr>
        <p:scale>
          <a:sx n="95" d="100"/>
          <a:sy n="95" d="100"/>
        </p:scale>
        <p:origin x="-8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938AD-A84D-4DD8-ACB1-B22D1EAEE292}" type="doc">
      <dgm:prSet loTypeId="urn:microsoft.com/office/officeart/2005/8/layout/vList2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3BA71304-DFBD-463B-BFDE-D2AC8C20CD02}">
      <dgm:prSet phldrT="[Texto]"/>
      <dgm:spPr/>
      <dgm:t>
        <a:bodyPr/>
        <a:lstStyle/>
        <a:p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Bienvenida </a:t>
          </a:r>
          <a:r>
            <a:rPr lang="es-CO" b="0" baseline="0" dirty="0" smtClean="0">
              <a:latin typeface="Maiandra GD" pitchFamily="34" charset="0"/>
              <a:ea typeface="Times New Roman"/>
              <a:cs typeface="Times New Roman"/>
            </a:rPr>
            <a:t> recomendaciones </a:t>
          </a:r>
        </a:p>
        <a:p>
          <a:endParaRPr lang="es-CO" dirty="0"/>
        </a:p>
      </dgm:t>
    </dgm:pt>
    <dgm:pt modelId="{0F98FA0B-C75C-467D-9108-24420366EE33}" type="parTrans" cxnId="{953818E3-2B7D-447C-A39F-DA2F576D9497}">
      <dgm:prSet/>
      <dgm:spPr/>
      <dgm:t>
        <a:bodyPr/>
        <a:lstStyle/>
        <a:p>
          <a:endParaRPr lang="es-CO"/>
        </a:p>
      </dgm:t>
    </dgm:pt>
    <dgm:pt modelId="{D50C20C4-3BD5-4E54-B137-B54626E13C6E}" type="sibTrans" cxnId="{953818E3-2B7D-447C-A39F-DA2F576D9497}">
      <dgm:prSet/>
      <dgm:spPr/>
      <dgm:t>
        <a:bodyPr/>
        <a:lstStyle/>
        <a:p>
          <a:endParaRPr lang="es-CO"/>
        </a:p>
      </dgm:t>
    </dgm:pt>
    <dgm:pt modelId="{F2ADF353-3001-4A2B-8856-58A10CC5B2FA}">
      <dgm:prSet phldrT="[Texto]"/>
      <dgm:spPr/>
      <dgm:t>
        <a:bodyPr/>
        <a:lstStyle/>
        <a:p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Retroalimentación</a:t>
          </a:r>
          <a:r>
            <a:rPr lang="es-CO" b="0" baseline="0" dirty="0" smtClean="0">
              <a:latin typeface="Maiandra GD" pitchFamily="34" charset="0"/>
              <a:ea typeface="Times New Roman"/>
              <a:cs typeface="Times New Roman"/>
            </a:rPr>
            <a:t> sesión Número </a:t>
          </a:r>
          <a:r>
            <a:rPr lang="es-CO" b="0" baseline="0" dirty="0" smtClean="0">
              <a:latin typeface="Maiandra GD" pitchFamily="34" charset="0"/>
              <a:ea typeface="Times New Roman"/>
              <a:cs typeface="Times New Roman"/>
            </a:rPr>
            <a:t>Quinto</a:t>
          </a:r>
          <a:endParaRPr lang="es-CO" dirty="0"/>
        </a:p>
      </dgm:t>
    </dgm:pt>
    <dgm:pt modelId="{57F6CDD2-D5F1-43AE-A890-46FDFEE18D92}" type="parTrans" cxnId="{5218679B-A27F-4CD7-B1C2-D52EDEB5A62D}">
      <dgm:prSet/>
      <dgm:spPr/>
      <dgm:t>
        <a:bodyPr/>
        <a:lstStyle/>
        <a:p>
          <a:endParaRPr lang="es-CO"/>
        </a:p>
      </dgm:t>
    </dgm:pt>
    <dgm:pt modelId="{648CBF09-DE07-4693-8C4C-C98033DFF0DF}" type="sibTrans" cxnId="{5218679B-A27F-4CD7-B1C2-D52EDEB5A62D}">
      <dgm:prSet/>
      <dgm:spPr/>
      <dgm:t>
        <a:bodyPr/>
        <a:lstStyle/>
        <a:p>
          <a:endParaRPr lang="es-CO"/>
        </a:p>
      </dgm:t>
    </dgm:pt>
    <dgm:pt modelId="{F7BA0307-973E-4363-BE7D-916D8B360DF1}">
      <dgm:prSet phldrT="[Texto]"/>
      <dgm:spPr/>
      <dgm:t>
        <a:bodyPr/>
        <a:lstStyle/>
        <a:p>
          <a:r>
            <a:rPr lang="es-CO" b="0" dirty="0" err="1" smtClean="0">
              <a:latin typeface="Maiandra GD" pitchFamily="34" charset="0"/>
              <a:ea typeface="Times New Roman"/>
              <a:cs typeface="Times New Roman"/>
            </a:rPr>
            <a:t>Estudi@ndo</a:t>
          </a:r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 y @prendiendo </a:t>
          </a:r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Publicación de pruebas on-line</a:t>
          </a:r>
          <a:endParaRPr lang="es-CO" dirty="0"/>
        </a:p>
      </dgm:t>
    </dgm:pt>
    <dgm:pt modelId="{005B78BB-BC5E-47F2-95EB-55C861B1BB76}" type="parTrans" cxnId="{44C559EB-EB16-4666-BE14-8C78EC6C1652}">
      <dgm:prSet/>
      <dgm:spPr/>
      <dgm:t>
        <a:bodyPr/>
        <a:lstStyle/>
        <a:p>
          <a:endParaRPr lang="es-CO"/>
        </a:p>
      </dgm:t>
    </dgm:pt>
    <dgm:pt modelId="{6EFA5B18-9218-4511-9634-64B6002AC859}" type="sibTrans" cxnId="{44C559EB-EB16-4666-BE14-8C78EC6C1652}">
      <dgm:prSet/>
      <dgm:spPr/>
      <dgm:t>
        <a:bodyPr/>
        <a:lstStyle/>
        <a:p>
          <a:endParaRPr lang="es-CO"/>
        </a:p>
      </dgm:t>
    </dgm:pt>
    <dgm:pt modelId="{BD367819-C7CA-403B-9876-332E8FCD8545}">
      <dgm:prSet phldrT="[Texto]"/>
      <dgm:spPr/>
      <dgm:t>
        <a:bodyPr/>
        <a:lstStyle/>
        <a:p>
          <a:pPr rtl="0"/>
          <a:r>
            <a:rPr lang="es-CO" b="0" dirty="0" err="1" smtClean="0">
              <a:latin typeface="Maiandra GD" pitchFamily="34" charset="0"/>
              <a:ea typeface="Times New Roman"/>
              <a:cs typeface="Times New Roman"/>
            </a:rPr>
            <a:t>Pr@ctica</a:t>
          </a:r>
          <a:r>
            <a:rPr lang="es-CO" b="0" baseline="0" dirty="0" smtClean="0">
              <a:latin typeface="Maiandra GD" pitchFamily="34" charset="0"/>
              <a:ea typeface="Times New Roman"/>
              <a:cs typeface="Times New Roman"/>
            </a:rPr>
            <a:t> </a:t>
          </a:r>
          <a:r>
            <a:rPr lang="es-CO" b="0" baseline="0" dirty="0" smtClean="0">
              <a:latin typeface="Maiandra GD" pitchFamily="34" charset="0"/>
              <a:ea typeface="Times New Roman"/>
              <a:cs typeface="Times New Roman"/>
            </a:rPr>
            <a:t>Docente</a:t>
          </a:r>
          <a:r>
            <a:rPr lang="es-CO" b="0" dirty="0" smtClean="0">
              <a:latin typeface="Maiandra GD" pitchFamily="34" charset="0"/>
              <a:ea typeface="Times New Roman"/>
              <a:cs typeface="Times New Roman"/>
            </a:rPr>
            <a:t>: Socialización y propuesta de la unidad didáctica </a:t>
          </a:r>
          <a:endParaRPr lang="es-CO" dirty="0"/>
        </a:p>
      </dgm:t>
    </dgm:pt>
    <dgm:pt modelId="{542151E6-E09E-486C-9E4E-95083249FCC2}" type="parTrans" cxnId="{F0155C73-013B-4DB8-AA7A-0BD180639BB6}">
      <dgm:prSet/>
      <dgm:spPr/>
      <dgm:t>
        <a:bodyPr/>
        <a:lstStyle/>
        <a:p>
          <a:endParaRPr lang="es-CO"/>
        </a:p>
      </dgm:t>
    </dgm:pt>
    <dgm:pt modelId="{325E4552-38D4-4026-86B3-23E50E405377}" type="sibTrans" cxnId="{F0155C73-013B-4DB8-AA7A-0BD180639BB6}">
      <dgm:prSet/>
      <dgm:spPr/>
      <dgm:t>
        <a:bodyPr/>
        <a:lstStyle/>
        <a:p>
          <a:endParaRPr lang="es-CO"/>
        </a:p>
      </dgm:t>
    </dgm:pt>
    <dgm:pt modelId="{6DE90037-51DB-41D6-9897-01B0A1B4993F}" type="pres">
      <dgm:prSet presAssocID="{2AB938AD-A84D-4DD8-ACB1-B22D1EAEE2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81E91AC-3FD9-41A2-AAE8-CF4B3C0D3DDA}" type="pres">
      <dgm:prSet presAssocID="{3BA71304-DFBD-463B-BFDE-D2AC8C20CD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5EA543-F539-4808-B5EC-6EE256A5B55C}" type="pres">
      <dgm:prSet presAssocID="{D50C20C4-3BD5-4E54-B137-B54626E13C6E}" presName="spacer" presStyleCnt="0"/>
      <dgm:spPr/>
    </dgm:pt>
    <dgm:pt modelId="{997E366A-C9C3-48C3-9849-EAF6030B1834}" type="pres">
      <dgm:prSet presAssocID="{F2ADF353-3001-4A2B-8856-58A10CC5B2F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76EC36-561E-45F5-9E41-67413C3A12BA}" type="pres">
      <dgm:prSet presAssocID="{648CBF09-DE07-4693-8C4C-C98033DFF0DF}" presName="spacer" presStyleCnt="0"/>
      <dgm:spPr/>
    </dgm:pt>
    <dgm:pt modelId="{209269B2-458D-4C36-8932-42F6F527F9E3}" type="pres">
      <dgm:prSet presAssocID="{F7BA0307-973E-4363-BE7D-916D8B360DF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BE275B5-2CBB-496B-9512-888B855194FA}" type="pres">
      <dgm:prSet presAssocID="{6EFA5B18-9218-4511-9634-64B6002AC859}" presName="spacer" presStyleCnt="0"/>
      <dgm:spPr/>
    </dgm:pt>
    <dgm:pt modelId="{9D8A65F1-9663-4561-882E-E246920728A4}" type="pres">
      <dgm:prSet presAssocID="{BD367819-C7CA-403B-9876-332E8FCD85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C6EECF1-462A-4E5C-9CAA-B53674AA2FE4}" type="presOf" srcId="{F7BA0307-973E-4363-BE7D-916D8B360DF1}" destId="{209269B2-458D-4C36-8932-42F6F527F9E3}" srcOrd="0" destOrd="0" presId="urn:microsoft.com/office/officeart/2005/8/layout/vList2"/>
    <dgm:cxn modelId="{A17EE283-509E-42BF-B223-C913E57BD023}" type="presOf" srcId="{2AB938AD-A84D-4DD8-ACB1-B22D1EAEE292}" destId="{6DE90037-51DB-41D6-9897-01B0A1B4993F}" srcOrd="0" destOrd="0" presId="urn:microsoft.com/office/officeart/2005/8/layout/vList2"/>
    <dgm:cxn modelId="{AB385798-1422-459D-9FE0-3F3A4E1AD7A6}" type="presOf" srcId="{3BA71304-DFBD-463B-BFDE-D2AC8C20CD02}" destId="{781E91AC-3FD9-41A2-AAE8-CF4B3C0D3DDA}" srcOrd="0" destOrd="0" presId="urn:microsoft.com/office/officeart/2005/8/layout/vList2"/>
    <dgm:cxn modelId="{55B63932-2E88-42BB-94FC-5F983198E398}" type="presOf" srcId="{F2ADF353-3001-4A2B-8856-58A10CC5B2FA}" destId="{997E366A-C9C3-48C3-9849-EAF6030B1834}" srcOrd="0" destOrd="0" presId="urn:microsoft.com/office/officeart/2005/8/layout/vList2"/>
    <dgm:cxn modelId="{44C559EB-EB16-4666-BE14-8C78EC6C1652}" srcId="{2AB938AD-A84D-4DD8-ACB1-B22D1EAEE292}" destId="{F7BA0307-973E-4363-BE7D-916D8B360DF1}" srcOrd="2" destOrd="0" parTransId="{005B78BB-BC5E-47F2-95EB-55C861B1BB76}" sibTransId="{6EFA5B18-9218-4511-9634-64B6002AC859}"/>
    <dgm:cxn modelId="{953818E3-2B7D-447C-A39F-DA2F576D9497}" srcId="{2AB938AD-A84D-4DD8-ACB1-B22D1EAEE292}" destId="{3BA71304-DFBD-463B-BFDE-D2AC8C20CD02}" srcOrd="0" destOrd="0" parTransId="{0F98FA0B-C75C-467D-9108-24420366EE33}" sibTransId="{D50C20C4-3BD5-4E54-B137-B54626E13C6E}"/>
    <dgm:cxn modelId="{5218679B-A27F-4CD7-B1C2-D52EDEB5A62D}" srcId="{2AB938AD-A84D-4DD8-ACB1-B22D1EAEE292}" destId="{F2ADF353-3001-4A2B-8856-58A10CC5B2FA}" srcOrd="1" destOrd="0" parTransId="{57F6CDD2-D5F1-43AE-A890-46FDFEE18D92}" sibTransId="{648CBF09-DE07-4693-8C4C-C98033DFF0DF}"/>
    <dgm:cxn modelId="{1CE1A5F1-F07E-4954-81D2-B729BDEFDB35}" type="presOf" srcId="{BD367819-C7CA-403B-9876-332E8FCD8545}" destId="{9D8A65F1-9663-4561-882E-E246920728A4}" srcOrd="0" destOrd="0" presId="urn:microsoft.com/office/officeart/2005/8/layout/vList2"/>
    <dgm:cxn modelId="{F0155C73-013B-4DB8-AA7A-0BD180639BB6}" srcId="{2AB938AD-A84D-4DD8-ACB1-B22D1EAEE292}" destId="{BD367819-C7CA-403B-9876-332E8FCD8545}" srcOrd="3" destOrd="0" parTransId="{542151E6-E09E-486C-9E4E-95083249FCC2}" sibTransId="{325E4552-38D4-4026-86B3-23E50E405377}"/>
    <dgm:cxn modelId="{982AE407-4426-4848-BD55-3E73F0865581}" type="presParOf" srcId="{6DE90037-51DB-41D6-9897-01B0A1B4993F}" destId="{781E91AC-3FD9-41A2-AAE8-CF4B3C0D3DDA}" srcOrd="0" destOrd="0" presId="urn:microsoft.com/office/officeart/2005/8/layout/vList2"/>
    <dgm:cxn modelId="{E4CD1668-2DFB-4FBB-AB7E-E10622163967}" type="presParOf" srcId="{6DE90037-51DB-41D6-9897-01B0A1B4993F}" destId="{EE5EA543-F539-4808-B5EC-6EE256A5B55C}" srcOrd="1" destOrd="0" presId="urn:microsoft.com/office/officeart/2005/8/layout/vList2"/>
    <dgm:cxn modelId="{CDFB1B39-A182-46E5-B733-5293FE602B41}" type="presParOf" srcId="{6DE90037-51DB-41D6-9897-01B0A1B4993F}" destId="{997E366A-C9C3-48C3-9849-EAF6030B1834}" srcOrd="2" destOrd="0" presId="urn:microsoft.com/office/officeart/2005/8/layout/vList2"/>
    <dgm:cxn modelId="{F79A4758-4AB7-42FF-A6D9-9465D538A8B0}" type="presParOf" srcId="{6DE90037-51DB-41D6-9897-01B0A1B4993F}" destId="{7D76EC36-561E-45F5-9E41-67413C3A12BA}" srcOrd="3" destOrd="0" presId="urn:microsoft.com/office/officeart/2005/8/layout/vList2"/>
    <dgm:cxn modelId="{5A1A5D26-9281-470B-9D3B-BB21B5A2C1A0}" type="presParOf" srcId="{6DE90037-51DB-41D6-9897-01B0A1B4993F}" destId="{209269B2-458D-4C36-8932-42F6F527F9E3}" srcOrd="4" destOrd="0" presId="urn:microsoft.com/office/officeart/2005/8/layout/vList2"/>
    <dgm:cxn modelId="{2EC9C5DC-1E18-49D9-9FE9-31A8912D767C}" type="presParOf" srcId="{6DE90037-51DB-41D6-9897-01B0A1B4993F}" destId="{4BE275B5-2CBB-496B-9512-888B855194FA}" srcOrd="5" destOrd="0" presId="urn:microsoft.com/office/officeart/2005/8/layout/vList2"/>
    <dgm:cxn modelId="{D3AD3511-535F-42A1-AFF1-C47C8497DFA3}" type="presParOf" srcId="{6DE90037-51DB-41D6-9897-01B0A1B4993F}" destId="{9D8A65F1-9663-4561-882E-E246920728A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E91AC-3FD9-41A2-AAE8-CF4B3C0D3DDA}">
      <dsp:nvSpPr>
        <dsp:cNvPr id="0" name=""/>
        <dsp:cNvSpPr/>
      </dsp:nvSpPr>
      <dsp:spPr>
        <a:xfrm>
          <a:off x="0" y="74111"/>
          <a:ext cx="6096000" cy="1277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0" kern="1200" dirty="0" smtClean="0">
              <a:latin typeface="Maiandra GD" pitchFamily="34" charset="0"/>
              <a:ea typeface="Times New Roman"/>
              <a:cs typeface="Times New Roman"/>
            </a:rPr>
            <a:t>Bienvenida </a:t>
          </a:r>
          <a:r>
            <a:rPr lang="es-CO" sz="2800" b="0" kern="1200" baseline="0" dirty="0" smtClean="0">
              <a:latin typeface="Maiandra GD" pitchFamily="34" charset="0"/>
              <a:ea typeface="Times New Roman"/>
              <a:cs typeface="Times New Roman"/>
            </a:rPr>
            <a:t> recomendaciones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800" kern="1200" dirty="0"/>
        </a:p>
      </dsp:txBody>
      <dsp:txXfrm>
        <a:off x="62369" y="136480"/>
        <a:ext cx="5971262" cy="1152901"/>
      </dsp:txXfrm>
    </dsp:sp>
    <dsp:sp modelId="{997E366A-C9C3-48C3-9849-EAF6030B1834}">
      <dsp:nvSpPr>
        <dsp:cNvPr id="0" name=""/>
        <dsp:cNvSpPr/>
      </dsp:nvSpPr>
      <dsp:spPr>
        <a:xfrm>
          <a:off x="0" y="1432391"/>
          <a:ext cx="6096000" cy="1277639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0" kern="1200" dirty="0" smtClean="0">
              <a:latin typeface="Maiandra GD" pitchFamily="34" charset="0"/>
              <a:ea typeface="Times New Roman"/>
              <a:cs typeface="Times New Roman"/>
            </a:rPr>
            <a:t>Retroalimentación</a:t>
          </a:r>
          <a:r>
            <a:rPr lang="es-CO" sz="2800" b="0" kern="1200" baseline="0" dirty="0" smtClean="0">
              <a:latin typeface="Maiandra GD" pitchFamily="34" charset="0"/>
              <a:ea typeface="Times New Roman"/>
              <a:cs typeface="Times New Roman"/>
            </a:rPr>
            <a:t> sesión Número </a:t>
          </a:r>
          <a:r>
            <a:rPr lang="es-CO" sz="2800" b="0" kern="1200" baseline="0" dirty="0" smtClean="0">
              <a:latin typeface="Maiandra GD" pitchFamily="34" charset="0"/>
              <a:ea typeface="Times New Roman"/>
              <a:cs typeface="Times New Roman"/>
            </a:rPr>
            <a:t>Quinto</a:t>
          </a:r>
          <a:endParaRPr lang="es-CO" sz="2800" kern="1200" dirty="0"/>
        </a:p>
      </dsp:txBody>
      <dsp:txXfrm>
        <a:off x="62369" y="1494760"/>
        <a:ext cx="5971262" cy="1152901"/>
      </dsp:txXfrm>
    </dsp:sp>
    <dsp:sp modelId="{209269B2-458D-4C36-8932-42F6F527F9E3}">
      <dsp:nvSpPr>
        <dsp:cNvPr id="0" name=""/>
        <dsp:cNvSpPr/>
      </dsp:nvSpPr>
      <dsp:spPr>
        <a:xfrm>
          <a:off x="0" y="2790671"/>
          <a:ext cx="6096000" cy="1277639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0" kern="1200" dirty="0" err="1" smtClean="0">
              <a:latin typeface="Maiandra GD" pitchFamily="34" charset="0"/>
              <a:ea typeface="Times New Roman"/>
              <a:cs typeface="Times New Roman"/>
            </a:rPr>
            <a:t>Estudi@ndo</a:t>
          </a:r>
          <a:r>
            <a:rPr lang="es-CO" sz="2800" b="0" kern="1200" dirty="0" smtClean="0">
              <a:latin typeface="Maiandra GD" pitchFamily="34" charset="0"/>
              <a:ea typeface="Times New Roman"/>
              <a:cs typeface="Times New Roman"/>
            </a:rPr>
            <a:t> y @prendiendo </a:t>
          </a:r>
          <a:r>
            <a:rPr lang="es-CO" sz="2800" b="0" kern="1200" dirty="0" smtClean="0">
              <a:latin typeface="Maiandra GD" pitchFamily="34" charset="0"/>
              <a:ea typeface="Times New Roman"/>
              <a:cs typeface="Times New Roman"/>
            </a:rPr>
            <a:t>Publicación de pruebas on-line</a:t>
          </a:r>
          <a:endParaRPr lang="es-CO" sz="2800" kern="1200" dirty="0"/>
        </a:p>
      </dsp:txBody>
      <dsp:txXfrm>
        <a:off x="62369" y="2853040"/>
        <a:ext cx="5971262" cy="1152901"/>
      </dsp:txXfrm>
    </dsp:sp>
    <dsp:sp modelId="{9D8A65F1-9663-4561-882E-E246920728A4}">
      <dsp:nvSpPr>
        <dsp:cNvPr id="0" name=""/>
        <dsp:cNvSpPr/>
      </dsp:nvSpPr>
      <dsp:spPr>
        <a:xfrm>
          <a:off x="0" y="4148950"/>
          <a:ext cx="6096000" cy="127763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0" kern="1200" dirty="0" err="1" smtClean="0">
              <a:latin typeface="Maiandra GD" pitchFamily="34" charset="0"/>
              <a:ea typeface="Times New Roman"/>
              <a:cs typeface="Times New Roman"/>
            </a:rPr>
            <a:t>Pr@ctica</a:t>
          </a:r>
          <a:r>
            <a:rPr lang="es-CO" sz="2800" b="0" kern="1200" baseline="0" dirty="0" smtClean="0">
              <a:latin typeface="Maiandra GD" pitchFamily="34" charset="0"/>
              <a:ea typeface="Times New Roman"/>
              <a:cs typeface="Times New Roman"/>
            </a:rPr>
            <a:t> </a:t>
          </a:r>
          <a:r>
            <a:rPr lang="es-CO" sz="2800" b="0" kern="1200" baseline="0" dirty="0" smtClean="0">
              <a:latin typeface="Maiandra GD" pitchFamily="34" charset="0"/>
              <a:ea typeface="Times New Roman"/>
              <a:cs typeface="Times New Roman"/>
            </a:rPr>
            <a:t>Docente</a:t>
          </a:r>
          <a:r>
            <a:rPr lang="es-CO" sz="2800" b="0" kern="1200" dirty="0" smtClean="0">
              <a:latin typeface="Maiandra GD" pitchFamily="34" charset="0"/>
              <a:ea typeface="Times New Roman"/>
              <a:cs typeface="Times New Roman"/>
            </a:rPr>
            <a:t>: Socialización y propuesta de la unidad didáctica </a:t>
          </a:r>
          <a:endParaRPr lang="es-CO" sz="2800" kern="1200" dirty="0"/>
        </a:p>
      </dsp:txBody>
      <dsp:txXfrm>
        <a:off x="62369" y="4211319"/>
        <a:ext cx="5971262" cy="1152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8A2C3B-8641-4AE3-A5CD-3F7C9C76403F}" type="datetimeFigureOut">
              <a:rPr lang="es-ES"/>
              <a:pPr>
                <a:defRPr/>
              </a:pPr>
              <a:t>24/05/2014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61C7AF-C16E-4FAC-83A6-3F07C9E7C78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019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plantilla 3.jpg"/>
          <p:cNvPicPr>
            <a:picLocks noChangeAspect="1"/>
          </p:cNvPicPr>
          <p:nvPr/>
        </p:nvPicPr>
        <p:blipFill>
          <a:blip r:embed="rId2" cstate="print"/>
          <a:srcRect l="16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0D8B-C14A-4C4D-828C-323E55453F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80C9-F505-49E3-A481-C07E0E67A71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8FDA-3F96-4CAD-B50D-E84733849A1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plantilla 3.jpg"/>
          <p:cNvPicPr>
            <a:picLocks noChangeAspect="1"/>
          </p:cNvPicPr>
          <p:nvPr/>
        </p:nvPicPr>
        <p:blipFill>
          <a:blip r:embed="rId2" cstate="print"/>
          <a:srcRect l="16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6A74-EB2A-469A-AA99-DC70A0FA4E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40FD-E4EE-4E65-825C-C9E1C616744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7CCF-A0BC-43C2-BE30-FF1C3A86BA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E367-8418-497E-B16F-471A1244F56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8F250-A0EB-4280-A307-ECE70DDA519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D763-0C85-4DF5-AB2A-68F1B4E0B80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9333E-C34F-4C68-9304-75C0733766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757A-F29A-4C73-8501-B6716E88319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3847D0-E081-45A3-B206-C3BF5FE63BE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714752"/>
            <a:ext cx="1714512" cy="150019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6116775" cy="32861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Programa de capacitación a colaboradores</a:t>
            </a: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QUINTA  sesión </a:t>
            </a: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HERRAMIENTAS DE PUBLICACIÓN</a:t>
            </a: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Wingdings 2"/>
              <a:buNone/>
              <a:defRPr/>
            </a:pPr>
            <a:endParaRPr lang="es-E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7171" name="3 CuadroTexto"/>
          <p:cNvSpPr txBox="1">
            <a:spLocks noChangeArrowheads="1"/>
          </p:cNvSpPr>
          <p:nvPr/>
        </p:nvSpPr>
        <p:spPr bwMode="auto">
          <a:xfrm>
            <a:off x="2786050" y="5500702"/>
            <a:ext cx="5857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Propuesta de </a:t>
            </a:r>
            <a:r>
              <a:rPr lang="es-E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Formación </a:t>
            </a:r>
            <a:r>
              <a:rPr lang="es-ES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D</a:t>
            </a:r>
            <a:r>
              <a:rPr lang="es-E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ocente </a:t>
            </a:r>
            <a:r>
              <a:rPr lang="es-ES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Red de Tecnología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192580" y="5102880"/>
            <a:ext cx="4451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Nivel de Profundización</a:t>
            </a:r>
            <a:endParaRPr lang="es-CO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iandra G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29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5748" y="71422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</a:rPr>
              <a:t>Agenda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198374897"/>
              </p:ext>
            </p:extLst>
          </p:nvPr>
        </p:nvGraphicFramePr>
        <p:xfrm>
          <a:off x="1428728" y="571480"/>
          <a:ext cx="6096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2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amin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6124"/>
            <a:ext cx="2524132" cy="2524132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5696" y="1700808"/>
            <a:ext cx="6120680" cy="3418789"/>
          </a:xfrm>
        </p:spPr>
        <p:txBody>
          <a:bodyPr/>
          <a:lstStyle/>
          <a:p>
            <a:endParaRPr lang="es-CO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000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Socializar a sus compañeros el avance en las unidades didácticas.</a:t>
            </a:r>
            <a:endParaRPr lang="es-CO" sz="2000" dirty="0">
              <a:solidFill>
                <a:schemeClr val="tx1"/>
              </a:solidFill>
              <a:latin typeface="Maiandra GD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Propósitos</a:t>
            </a:r>
            <a:endParaRPr lang="es-CO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63688" y="875868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iandra GD" pitchFamily="34" charset="0"/>
                <a:ea typeface="+mj-ea"/>
                <a:cs typeface="+mj-cs"/>
              </a:rPr>
              <a:t>Para la sesión Presencial y No presencial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 bwMode="auto">
          <a:xfrm>
            <a:off x="-540568" y="127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Maiandra GD" pitchFamily="34" charset="0"/>
                <a:ea typeface="+mj-ea"/>
                <a:cs typeface="+mj-cs"/>
              </a:rPr>
              <a:t>Estudi@ndo y @prendiendo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O" sz="36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643306" y="1285860"/>
            <a:ext cx="2621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http://www.webnode.es/</a:t>
            </a:r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85786" y="928670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6757958" cy="506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589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tics</Template>
  <TotalTime>4521</TotalTime>
  <Words>73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tics</vt:lpstr>
      <vt:lpstr>Presentación de PowerPoint</vt:lpstr>
      <vt:lpstr>Agenda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TIC´S</dc:title>
  <dc:creator>REDP</dc:creator>
  <cp:lastModifiedBy>Colsubsidio</cp:lastModifiedBy>
  <cp:revision>109</cp:revision>
  <dcterms:created xsi:type="dcterms:W3CDTF">2013-04-09T18:56:33Z</dcterms:created>
  <dcterms:modified xsi:type="dcterms:W3CDTF">2014-05-24T16:30:49Z</dcterms:modified>
</cp:coreProperties>
</file>