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0"/>
  </p:notesMasterIdLst>
  <p:sldIdLst>
    <p:sldId id="355" r:id="rId2"/>
    <p:sldId id="356" r:id="rId3"/>
    <p:sldId id="299" r:id="rId4"/>
    <p:sldId id="358" r:id="rId5"/>
    <p:sldId id="357" r:id="rId6"/>
    <p:sldId id="360" r:id="rId7"/>
    <p:sldId id="368" r:id="rId8"/>
    <p:sldId id="377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jandro2013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984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5543" autoAdjust="0"/>
  </p:normalViewPr>
  <p:slideViewPr>
    <p:cSldViewPr>
      <p:cViewPr>
        <p:scale>
          <a:sx n="95" d="100"/>
          <a:sy n="95" d="100"/>
        </p:scale>
        <p:origin x="-128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938AD-A84D-4DD8-ACB1-B22D1EAEE292}" type="doc">
      <dgm:prSet loTypeId="urn:microsoft.com/office/officeart/2005/8/layout/vList2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3BA71304-DFBD-463B-BFDE-D2AC8C20CD02}">
      <dgm:prSet phldrT="[Texto]"/>
      <dgm:spPr/>
      <dgm:t>
        <a:bodyPr/>
        <a:lstStyle/>
        <a:p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Propósitos</a:t>
          </a:r>
          <a:endParaRPr lang="es-CO" dirty="0"/>
        </a:p>
      </dgm:t>
    </dgm:pt>
    <dgm:pt modelId="{0F98FA0B-C75C-467D-9108-24420366EE33}" type="parTrans" cxnId="{953818E3-2B7D-447C-A39F-DA2F576D9497}">
      <dgm:prSet/>
      <dgm:spPr/>
      <dgm:t>
        <a:bodyPr/>
        <a:lstStyle/>
        <a:p>
          <a:endParaRPr lang="es-CO"/>
        </a:p>
      </dgm:t>
    </dgm:pt>
    <dgm:pt modelId="{D50C20C4-3BD5-4E54-B137-B54626E13C6E}" type="sibTrans" cxnId="{953818E3-2B7D-447C-A39F-DA2F576D9497}">
      <dgm:prSet/>
      <dgm:spPr/>
      <dgm:t>
        <a:bodyPr/>
        <a:lstStyle/>
        <a:p>
          <a:endParaRPr lang="es-CO"/>
        </a:p>
      </dgm:t>
    </dgm:pt>
    <dgm:pt modelId="{F2ADF353-3001-4A2B-8856-58A10CC5B2FA}">
      <dgm:prSet phldrT="[Texto]"/>
      <dgm:spPr/>
      <dgm:t>
        <a:bodyPr/>
        <a:lstStyle/>
        <a:p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Rec@pitulemos</a:t>
          </a:r>
          <a:endParaRPr lang="es-CO" dirty="0"/>
        </a:p>
      </dgm:t>
    </dgm:pt>
    <dgm:pt modelId="{57F6CDD2-D5F1-43AE-A890-46FDFEE18D92}" type="parTrans" cxnId="{5218679B-A27F-4CD7-B1C2-D52EDEB5A62D}">
      <dgm:prSet/>
      <dgm:spPr/>
      <dgm:t>
        <a:bodyPr/>
        <a:lstStyle/>
        <a:p>
          <a:endParaRPr lang="es-CO"/>
        </a:p>
      </dgm:t>
    </dgm:pt>
    <dgm:pt modelId="{648CBF09-DE07-4693-8C4C-C98033DFF0DF}" type="sibTrans" cxnId="{5218679B-A27F-4CD7-B1C2-D52EDEB5A62D}">
      <dgm:prSet/>
      <dgm:spPr/>
      <dgm:t>
        <a:bodyPr/>
        <a:lstStyle/>
        <a:p>
          <a:endParaRPr lang="es-CO"/>
        </a:p>
      </dgm:t>
    </dgm:pt>
    <dgm:pt modelId="{F7BA0307-973E-4363-BE7D-916D8B360DF1}">
      <dgm:prSet phldrT="[Texto]"/>
      <dgm:spPr/>
      <dgm:t>
        <a:bodyPr/>
        <a:lstStyle/>
        <a:p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Estudi@ndo y @prendiendo : Definición, características, herramientas </a:t>
          </a:r>
          <a:endParaRPr lang="es-CO" dirty="0"/>
        </a:p>
      </dgm:t>
    </dgm:pt>
    <dgm:pt modelId="{005B78BB-BC5E-47F2-95EB-55C861B1BB76}" type="parTrans" cxnId="{44C559EB-EB16-4666-BE14-8C78EC6C1652}">
      <dgm:prSet/>
      <dgm:spPr/>
      <dgm:t>
        <a:bodyPr/>
        <a:lstStyle/>
        <a:p>
          <a:endParaRPr lang="es-CO"/>
        </a:p>
      </dgm:t>
    </dgm:pt>
    <dgm:pt modelId="{6EFA5B18-9218-4511-9634-64B6002AC859}" type="sibTrans" cxnId="{44C559EB-EB16-4666-BE14-8C78EC6C1652}">
      <dgm:prSet/>
      <dgm:spPr/>
      <dgm:t>
        <a:bodyPr/>
        <a:lstStyle/>
        <a:p>
          <a:endParaRPr lang="es-CO"/>
        </a:p>
      </dgm:t>
    </dgm:pt>
    <dgm:pt modelId="{C0C4F983-31D2-4B10-9569-4ADE3C108660}">
      <dgm:prSet phldrT="[Texto]"/>
      <dgm:spPr/>
      <dgm:t>
        <a:bodyPr/>
        <a:lstStyle/>
        <a:p>
          <a:pPr rtl="0"/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Estudi@ndo y @prendiendo:</a:t>
          </a:r>
          <a:endParaRPr lang="es-CO" dirty="0"/>
        </a:p>
      </dgm:t>
    </dgm:pt>
    <dgm:pt modelId="{A976ACDD-97B1-4303-9757-A548F98C8361}" type="parTrans" cxnId="{906BCA7F-C1B8-455B-BD13-11E819DF09F0}">
      <dgm:prSet/>
      <dgm:spPr/>
      <dgm:t>
        <a:bodyPr/>
        <a:lstStyle/>
        <a:p>
          <a:endParaRPr lang="es-CO"/>
        </a:p>
      </dgm:t>
    </dgm:pt>
    <dgm:pt modelId="{CDB3FD07-6833-47C7-82D9-FD2CC37811C5}" type="sibTrans" cxnId="{906BCA7F-C1B8-455B-BD13-11E819DF09F0}">
      <dgm:prSet/>
      <dgm:spPr/>
      <dgm:t>
        <a:bodyPr/>
        <a:lstStyle/>
        <a:p>
          <a:endParaRPr lang="es-CO"/>
        </a:p>
      </dgm:t>
    </dgm:pt>
    <dgm:pt modelId="{335510AE-2EB2-49AD-83F9-0838CCCD7E93}">
      <dgm:prSet phldrT="[Texto]"/>
      <dgm:spPr/>
      <dgm:t>
        <a:bodyPr/>
        <a:lstStyle/>
        <a:p>
          <a:pPr rtl="0"/>
          <a:r>
            <a:rPr lang="es-CO" b="0" smtClean="0">
              <a:latin typeface="Maiandra GD" pitchFamily="34" charset="0"/>
              <a:ea typeface="Times New Roman"/>
              <a:cs typeface="Times New Roman"/>
            </a:rPr>
            <a:t>Práctica </a:t>
          </a:r>
          <a:r>
            <a:rPr lang="es-CO" b="0" smtClean="0">
              <a:latin typeface="Maiandra GD" pitchFamily="34" charset="0"/>
              <a:ea typeface="Times New Roman"/>
              <a:cs typeface="Times New Roman"/>
            </a:rPr>
            <a:t>Docente</a:t>
          </a:r>
          <a:endParaRPr lang="es-CO" dirty="0"/>
        </a:p>
      </dgm:t>
    </dgm:pt>
    <dgm:pt modelId="{9A389EA0-E5EA-4D69-85F4-BEA58B74AF6F}" type="sibTrans" cxnId="{F51BC81B-235B-4D92-BD0D-6A253E037CBA}">
      <dgm:prSet/>
      <dgm:spPr/>
      <dgm:t>
        <a:bodyPr/>
        <a:lstStyle/>
        <a:p>
          <a:endParaRPr lang="es-CO"/>
        </a:p>
      </dgm:t>
    </dgm:pt>
    <dgm:pt modelId="{F809FC6B-25FD-433C-8CFF-D6974F3D6BF7}" type="parTrans" cxnId="{F51BC81B-235B-4D92-BD0D-6A253E037CBA}">
      <dgm:prSet/>
      <dgm:spPr/>
      <dgm:t>
        <a:bodyPr/>
        <a:lstStyle/>
        <a:p>
          <a:endParaRPr lang="es-CO"/>
        </a:p>
      </dgm:t>
    </dgm:pt>
    <dgm:pt modelId="{4747933C-440F-47C4-874A-7C7BBA434628}">
      <dgm:prSet phldrT="[Texto]"/>
      <dgm:spPr/>
      <dgm:t>
        <a:bodyPr/>
        <a:lstStyle/>
        <a:p>
          <a:pPr rtl="0"/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Estudi@ndo y @prendiendo</a:t>
          </a:r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:</a:t>
          </a:r>
          <a:endParaRPr lang="es-CO" dirty="0"/>
        </a:p>
      </dgm:t>
    </dgm:pt>
    <dgm:pt modelId="{8CC927F0-46F4-4736-8F47-CD53A2C36F59}" type="sibTrans" cxnId="{0D59CEE4-7780-4D90-86F1-1322A62F4F39}">
      <dgm:prSet/>
      <dgm:spPr/>
      <dgm:t>
        <a:bodyPr/>
        <a:lstStyle/>
        <a:p>
          <a:endParaRPr lang="es-ES"/>
        </a:p>
      </dgm:t>
    </dgm:pt>
    <dgm:pt modelId="{4CEDDED2-2D26-414B-82EF-6481B30AD923}" type="parTrans" cxnId="{0D59CEE4-7780-4D90-86F1-1322A62F4F39}">
      <dgm:prSet/>
      <dgm:spPr/>
      <dgm:t>
        <a:bodyPr/>
        <a:lstStyle/>
        <a:p>
          <a:endParaRPr lang="es-ES"/>
        </a:p>
      </dgm:t>
    </dgm:pt>
    <dgm:pt modelId="{6DE90037-51DB-41D6-9897-01B0A1B4993F}" type="pres">
      <dgm:prSet presAssocID="{2AB938AD-A84D-4DD8-ACB1-B22D1EAEE2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81E91AC-3FD9-41A2-AAE8-CF4B3C0D3DDA}" type="pres">
      <dgm:prSet presAssocID="{3BA71304-DFBD-463B-BFDE-D2AC8C20CD0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E5EA543-F539-4808-B5EC-6EE256A5B55C}" type="pres">
      <dgm:prSet presAssocID="{D50C20C4-3BD5-4E54-B137-B54626E13C6E}" presName="spacer" presStyleCnt="0"/>
      <dgm:spPr/>
    </dgm:pt>
    <dgm:pt modelId="{997E366A-C9C3-48C3-9849-EAF6030B1834}" type="pres">
      <dgm:prSet presAssocID="{F2ADF353-3001-4A2B-8856-58A10CC5B2F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76EC36-561E-45F5-9E41-67413C3A12BA}" type="pres">
      <dgm:prSet presAssocID="{648CBF09-DE07-4693-8C4C-C98033DFF0DF}" presName="spacer" presStyleCnt="0"/>
      <dgm:spPr/>
    </dgm:pt>
    <dgm:pt modelId="{209269B2-458D-4C36-8932-42F6F527F9E3}" type="pres">
      <dgm:prSet presAssocID="{F7BA0307-973E-4363-BE7D-916D8B360DF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BE275B5-2CBB-496B-9512-888B855194FA}" type="pres">
      <dgm:prSet presAssocID="{6EFA5B18-9218-4511-9634-64B6002AC859}" presName="spacer" presStyleCnt="0"/>
      <dgm:spPr/>
    </dgm:pt>
    <dgm:pt modelId="{603E4CE8-835D-4B61-9899-599E0C0722C1}" type="pres">
      <dgm:prSet presAssocID="{C0C4F983-31D2-4B10-9569-4ADE3C10866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8BB044A-5DC7-4C96-BAA7-EA398D46086D}" type="pres">
      <dgm:prSet presAssocID="{CDB3FD07-6833-47C7-82D9-FD2CC37811C5}" presName="spacer" presStyleCnt="0"/>
      <dgm:spPr/>
    </dgm:pt>
    <dgm:pt modelId="{23D15AC6-8A5D-4A3F-A709-3DF895D4EA29}" type="pres">
      <dgm:prSet presAssocID="{335510AE-2EB2-49AD-83F9-0838CCCD7E93}" presName="parentText" presStyleLbl="node1" presStyleIdx="4" presStyleCnt="6" custLinFactY="70721" custLinFactNeighborX="667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55E350E-44A5-4FB0-89D4-932CFEA5F55A}" type="pres">
      <dgm:prSet presAssocID="{9A389EA0-E5EA-4D69-85F4-BEA58B74AF6F}" presName="spacer" presStyleCnt="0"/>
      <dgm:spPr/>
    </dgm:pt>
    <dgm:pt modelId="{0C8522B0-400D-49D5-8521-C69D00B155C7}" type="pres">
      <dgm:prSet presAssocID="{4747933C-440F-47C4-874A-7C7BBA434628}" presName="parentText" presStyleLbl="node1" presStyleIdx="5" presStyleCnt="6" custLinFactY="-105029" custLinFactNeighborX="313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4C559EB-EB16-4666-BE14-8C78EC6C1652}" srcId="{2AB938AD-A84D-4DD8-ACB1-B22D1EAEE292}" destId="{F7BA0307-973E-4363-BE7D-916D8B360DF1}" srcOrd="2" destOrd="0" parTransId="{005B78BB-BC5E-47F2-95EB-55C861B1BB76}" sibTransId="{6EFA5B18-9218-4511-9634-64B6002AC859}"/>
    <dgm:cxn modelId="{49B03E0A-1613-434A-A2FD-8966F56A9CE6}" type="presOf" srcId="{335510AE-2EB2-49AD-83F9-0838CCCD7E93}" destId="{23D15AC6-8A5D-4A3F-A709-3DF895D4EA29}" srcOrd="0" destOrd="0" presId="urn:microsoft.com/office/officeart/2005/8/layout/vList2"/>
    <dgm:cxn modelId="{F51BC81B-235B-4D92-BD0D-6A253E037CBA}" srcId="{2AB938AD-A84D-4DD8-ACB1-B22D1EAEE292}" destId="{335510AE-2EB2-49AD-83F9-0838CCCD7E93}" srcOrd="4" destOrd="0" parTransId="{F809FC6B-25FD-433C-8CFF-D6974F3D6BF7}" sibTransId="{9A389EA0-E5EA-4D69-85F4-BEA58B74AF6F}"/>
    <dgm:cxn modelId="{A17EE283-509E-42BF-B223-C913E57BD023}" type="presOf" srcId="{2AB938AD-A84D-4DD8-ACB1-B22D1EAEE292}" destId="{6DE90037-51DB-41D6-9897-01B0A1B4993F}" srcOrd="0" destOrd="0" presId="urn:microsoft.com/office/officeart/2005/8/layout/vList2"/>
    <dgm:cxn modelId="{0D59CEE4-7780-4D90-86F1-1322A62F4F39}" srcId="{2AB938AD-A84D-4DD8-ACB1-B22D1EAEE292}" destId="{4747933C-440F-47C4-874A-7C7BBA434628}" srcOrd="5" destOrd="0" parTransId="{4CEDDED2-2D26-414B-82EF-6481B30AD923}" sibTransId="{8CC927F0-46F4-4736-8F47-CD53A2C36F59}"/>
    <dgm:cxn modelId="{55B63932-2E88-42BB-94FC-5F983198E398}" type="presOf" srcId="{F2ADF353-3001-4A2B-8856-58A10CC5B2FA}" destId="{997E366A-C9C3-48C3-9849-EAF6030B1834}" srcOrd="0" destOrd="0" presId="urn:microsoft.com/office/officeart/2005/8/layout/vList2"/>
    <dgm:cxn modelId="{953818E3-2B7D-447C-A39F-DA2F576D9497}" srcId="{2AB938AD-A84D-4DD8-ACB1-B22D1EAEE292}" destId="{3BA71304-DFBD-463B-BFDE-D2AC8C20CD02}" srcOrd="0" destOrd="0" parTransId="{0F98FA0B-C75C-467D-9108-24420366EE33}" sibTransId="{D50C20C4-3BD5-4E54-B137-B54626E13C6E}"/>
    <dgm:cxn modelId="{3575FE6A-08C3-448C-8F80-78B8A8BA1B61}" type="presOf" srcId="{C0C4F983-31D2-4B10-9569-4ADE3C108660}" destId="{603E4CE8-835D-4B61-9899-599E0C0722C1}" srcOrd="0" destOrd="0" presId="urn:microsoft.com/office/officeart/2005/8/layout/vList2"/>
    <dgm:cxn modelId="{906BCA7F-C1B8-455B-BD13-11E819DF09F0}" srcId="{2AB938AD-A84D-4DD8-ACB1-B22D1EAEE292}" destId="{C0C4F983-31D2-4B10-9569-4ADE3C108660}" srcOrd="3" destOrd="0" parTransId="{A976ACDD-97B1-4303-9757-A548F98C8361}" sibTransId="{CDB3FD07-6833-47C7-82D9-FD2CC37811C5}"/>
    <dgm:cxn modelId="{5218679B-A27F-4CD7-B1C2-D52EDEB5A62D}" srcId="{2AB938AD-A84D-4DD8-ACB1-B22D1EAEE292}" destId="{F2ADF353-3001-4A2B-8856-58A10CC5B2FA}" srcOrd="1" destOrd="0" parTransId="{57F6CDD2-D5F1-43AE-A890-46FDFEE18D92}" sibTransId="{648CBF09-DE07-4693-8C4C-C98033DFF0DF}"/>
    <dgm:cxn modelId="{01EC1F97-E800-47EB-9015-D212E4309D0D}" type="presOf" srcId="{4747933C-440F-47C4-874A-7C7BBA434628}" destId="{0C8522B0-400D-49D5-8521-C69D00B155C7}" srcOrd="0" destOrd="0" presId="urn:microsoft.com/office/officeart/2005/8/layout/vList2"/>
    <dgm:cxn modelId="{AC6EECF1-462A-4E5C-9CAA-B53674AA2FE4}" type="presOf" srcId="{F7BA0307-973E-4363-BE7D-916D8B360DF1}" destId="{209269B2-458D-4C36-8932-42F6F527F9E3}" srcOrd="0" destOrd="0" presId="urn:microsoft.com/office/officeart/2005/8/layout/vList2"/>
    <dgm:cxn modelId="{AB385798-1422-459D-9FE0-3F3A4E1AD7A6}" type="presOf" srcId="{3BA71304-DFBD-463B-BFDE-D2AC8C20CD02}" destId="{781E91AC-3FD9-41A2-AAE8-CF4B3C0D3DDA}" srcOrd="0" destOrd="0" presId="urn:microsoft.com/office/officeart/2005/8/layout/vList2"/>
    <dgm:cxn modelId="{982AE407-4426-4848-BD55-3E73F0865581}" type="presParOf" srcId="{6DE90037-51DB-41D6-9897-01B0A1B4993F}" destId="{781E91AC-3FD9-41A2-AAE8-CF4B3C0D3DDA}" srcOrd="0" destOrd="0" presId="urn:microsoft.com/office/officeart/2005/8/layout/vList2"/>
    <dgm:cxn modelId="{E4CD1668-2DFB-4FBB-AB7E-E10622163967}" type="presParOf" srcId="{6DE90037-51DB-41D6-9897-01B0A1B4993F}" destId="{EE5EA543-F539-4808-B5EC-6EE256A5B55C}" srcOrd="1" destOrd="0" presId="urn:microsoft.com/office/officeart/2005/8/layout/vList2"/>
    <dgm:cxn modelId="{CDFB1B39-A182-46E5-B733-5293FE602B41}" type="presParOf" srcId="{6DE90037-51DB-41D6-9897-01B0A1B4993F}" destId="{997E366A-C9C3-48C3-9849-EAF6030B1834}" srcOrd="2" destOrd="0" presId="urn:microsoft.com/office/officeart/2005/8/layout/vList2"/>
    <dgm:cxn modelId="{F79A4758-4AB7-42FF-A6D9-9465D538A8B0}" type="presParOf" srcId="{6DE90037-51DB-41D6-9897-01B0A1B4993F}" destId="{7D76EC36-561E-45F5-9E41-67413C3A12BA}" srcOrd="3" destOrd="0" presId="urn:microsoft.com/office/officeart/2005/8/layout/vList2"/>
    <dgm:cxn modelId="{5A1A5D26-9281-470B-9D3B-BB21B5A2C1A0}" type="presParOf" srcId="{6DE90037-51DB-41D6-9897-01B0A1B4993F}" destId="{209269B2-458D-4C36-8932-42F6F527F9E3}" srcOrd="4" destOrd="0" presId="urn:microsoft.com/office/officeart/2005/8/layout/vList2"/>
    <dgm:cxn modelId="{2EC9C5DC-1E18-49D9-9FE9-31A8912D767C}" type="presParOf" srcId="{6DE90037-51DB-41D6-9897-01B0A1B4993F}" destId="{4BE275B5-2CBB-496B-9512-888B855194FA}" srcOrd="5" destOrd="0" presId="urn:microsoft.com/office/officeart/2005/8/layout/vList2"/>
    <dgm:cxn modelId="{60060487-7F49-49E4-871F-123F648CD6C2}" type="presParOf" srcId="{6DE90037-51DB-41D6-9897-01B0A1B4993F}" destId="{603E4CE8-835D-4B61-9899-599E0C0722C1}" srcOrd="6" destOrd="0" presId="urn:microsoft.com/office/officeart/2005/8/layout/vList2"/>
    <dgm:cxn modelId="{EBF6C8AE-3FCC-4BAD-A6FC-C26789EFFC48}" type="presParOf" srcId="{6DE90037-51DB-41D6-9897-01B0A1B4993F}" destId="{B8BB044A-5DC7-4C96-BAA7-EA398D46086D}" srcOrd="7" destOrd="0" presId="urn:microsoft.com/office/officeart/2005/8/layout/vList2"/>
    <dgm:cxn modelId="{A9A2EF40-C49E-4942-840E-C5F815B908D2}" type="presParOf" srcId="{6DE90037-51DB-41D6-9897-01B0A1B4993F}" destId="{23D15AC6-8A5D-4A3F-A709-3DF895D4EA29}" srcOrd="8" destOrd="0" presId="urn:microsoft.com/office/officeart/2005/8/layout/vList2"/>
    <dgm:cxn modelId="{2441395F-18E8-474D-9DF2-E1BC6EF8FADF}" type="presParOf" srcId="{6DE90037-51DB-41D6-9897-01B0A1B4993F}" destId="{355E350E-44A5-4FB0-89D4-932CFEA5F55A}" srcOrd="9" destOrd="0" presId="urn:microsoft.com/office/officeart/2005/8/layout/vList2"/>
    <dgm:cxn modelId="{065550C9-1511-49DE-A5D9-E3E1562C1DCC}" type="presParOf" srcId="{6DE90037-51DB-41D6-9897-01B0A1B4993F}" destId="{0C8522B0-400D-49D5-8521-C69D00B155C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E91AC-3FD9-41A2-AAE8-CF4B3C0D3DDA}">
      <dsp:nvSpPr>
        <dsp:cNvPr id="0" name=""/>
        <dsp:cNvSpPr/>
      </dsp:nvSpPr>
      <dsp:spPr>
        <a:xfrm>
          <a:off x="0" y="83797"/>
          <a:ext cx="6096000" cy="8384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0" kern="1200" dirty="0" smtClean="0">
              <a:latin typeface="Maiandra GD" pitchFamily="34" charset="0"/>
              <a:ea typeface="Times New Roman"/>
              <a:cs typeface="Times New Roman"/>
            </a:rPr>
            <a:t>Propósitos</a:t>
          </a:r>
          <a:endParaRPr lang="es-CO" sz="2100" kern="1200" dirty="0"/>
        </a:p>
      </dsp:txBody>
      <dsp:txXfrm>
        <a:off x="40930" y="124727"/>
        <a:ext cx="6014140" cy="756591"/>
      </dsp:txXfrm>
    </dsp:sp>
    <dsp:sp modelId="{997E366A-C9C3-48C3-9849-EAF6030B1834}">
      <dsp:nvSpPr>
        <dsp:cNvPr id="0" name=""/>
        <dsp:cNvSpPr/>
      </dsp:nvSpPr>
      <dsp:spPr>
        <a:xfrm>
          <a:off x="0" y="982728"/>
          <a:ext cx="6096000" cy="838451"/>
        </a:xfrm>
        <a:prstGeom prst="round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0" kern="1200" dirty="0" smtClean="0">
              <a:latin typeface="Maiandra GD" pitchFamily="34" charset="0"/>
              <a:ea typeface="Times New Roman"/>
              <a:cs typeface="Times New Roman"/>
            </a:rPr>
            <a:t>Rec@pitulemos</a:t>
          </a:r>
          <a:endParaRPr lang="es-CO" sz="2100" kern="1200" dirty="0"/>
        </a:p>
      </dsp:txBody>
      <dsp:txXfrm>
        <a:off x="40930" y="1023658"/>
        <a:ext cx="6014140" cy="756591"/>
      </dsp:txXfrm>
    </dsp:sp>
    <dsp:sp modelId="{209269B2-458D-4C36-8932-42F6F527F9E3}">
      <dsp:nvSpPr>
        <dsp:cNvPr id="0" name=""/>
        <dsp:cNvSpPr/>
      </dsp:nvSpPr>
      <dsp:spPr>
        <a:xfrm>
          <a:off x="0" y="1881659"/>
          <a:ext cx="6096000" cy="838451"/>
        </a:xfrm>
        <a:prstGeom prst="round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0" kern="1200" dirty="0" smtClean="0">
              <a:latin typeface="Maiandra GD" pitchFamily="34" charset="0"/>
              <a:ea typeface="Times New Roman"/>
              <a:cs typeface="Times New Roman"/>
            </a:rPr>
            <a:t>Estudi@ndo y @prendiendo : Definición, características, herramientas </a:t>
          </a:r>
          <a:endParaRPr lang="es-CO" sz="2100" kern="1200" dirty="0"/>
        </a:p>
      </dsp:txBody>
      <dsp:txXfrm>
        <a:off x="40930" y="1922589"/>
        <a:ext cx="6014140" cy="756591"/>
      </dsp:txXfrm>
    </dsp:sp>
    <dsp:sp modelId="{603E4CE8-835D-4B61-9899-599E0C0722C1}">
      <dsp:nvSpPr>
        <dsp:cNvPr id="0" name=""/>
        <dsp:cNvSpPr/>
      </dsp:nvSpPr>
      <dsp:spPr>
        <a:xfrm>
          <a:off x="0" y="2780590"/>
          <a:ext cx="6096000" cy="838451"/>
        </a:xfrm>
        <a:prstGeom prst="round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0" kern="1200" dirty="0" smtClean="0">
              <a:latin typeface="Maiandra GD" pitchFamily="34" charset="0"/>
              <a:ea typeface="Times New Roman"/>
              <a:cs typeface="Times New Roman"/>
            </a:rPr>
            <a:t>Estudi@ndo y @prendiendo:</a:t>
          </a:r>
          <a:endParaRPr lang="es-CO" sz="2100" kern="1200" dirty="0"/>
        </a:p>
      </dsp:txBody>
      <dsp:txXfrm>
        <a:off x="40930" y="2821520"/>
        <a:ext cx="6014140" cy="756591"/>
      </dsp:txXfrm>
    </dsp:sp>
    <dsp:sp modelId="{23D15AC6-8A5D-4A3F-A709-3DF895D4EA29}">
      <dsp:nvSpPr>
        <dsp:cNvPr id="0" name=""/>
        <dsp:cNvSpPr/>
      </dsp:nvSpPr>
      <dsp:spPr>
        <a:xfrm>
          <a:off x="0" y="4332963"/>
          <a:ext cx="6096000" cy="838451"/>
        </a:xfrm>
        <a:prstGeom prst="round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0" kern="1200" smtClean="0">
              <a:latin typeface="Maiandra GD" pitchFamily="34" charset="0"/>
              <a:ea typeface="Times New Roman"/>
              <a:cs typeface="Times New Roman"/>
            </a:rPr>
            <a:t>Práctica </a:t>
          </a:r>
          <a:r>
            <a:rPr lang="es-CO" sz="2100" b="0" kern="1200" smtClean="0">
              <a:latin typeface="Maiandra GD" pitchFamily="34" charset="0"/>
              <a:ea typeface="Times New Roman"/>
              <a:cs typeface="Times New Roman"/>
            </a:rPr>
            <a:t>Docente</a:t>
          </a:r>
          <a:endParaRPr lang="es-CO" sz="2100" kern="1200" dirty="0"/>
        </a:p>
      </dsp:txBody>
      <dsp:txXfrm>
        <a:off x="40930" y="4373893"/>
        <a:ext cx="6014140" cy="756591"/>
      </dsp:txXfrm>
    </dsp:sp>
    <dsp:sp modelId="{0C8522B0-400D-49D5-8521-C69D00B155C7}">
      <dsp:nvSpPr>
        <dsp:cNvPr id="0" name=""/>
        <dsp:cNvSpPr/>
      </dsp:nvSpPr>
      <dsp:spPr>
        <a:xfrm>
          <a:off x="0" y="3576876"/>
          <a:ext cx="6096000" cy="838451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0" kern="1200" dirty="0" smtClean="0">
              <a:latin typeface="Maiandra GD" pitchFamily="34" charset="0"/>
              <a:ea typeface="Times New Roman"/>
              <a:cs typeface="Times New Roman"/>
            </a:rPr>
            <a:t>Estudi@ndo y @prendiendo</a:t>
          </a:r>
          <a:r>
            <a:rPr lang="es-CO" sz="2100" b="0" kern="1200" dirty="0" smtClean="0">
              <a:latin typeface="Maiandra GD" pitchFamily="34" charset="0"/>
              <a:ea typeface="Times New Roman"/>
              <a:cs typeface="Times New Roman"/>
            </a:rPr>
            <a:t>:</a:t>
          </a:r>
          <a:endParaRPr lang="es-CO" sz="2100" kern="1200" dirty="0"/>
        </a:p>
      </dsp:txBody>
      <dsp:txXfrm>
        <a:off x="40930" y="3617806"/>
        <a:ext cx="6014140" cy="756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8A2C3B-8641-4AE3-A5CD-3F7C9C76403F}" type="datetimeFigureOut">
              <a:rPr lang="es-ES"/>
              <a:pPr>
                <a:defRPr/>
              </a:pPr>
              <a:t>27/05/2014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61C7AF-C16E-4FAC-83A6-3F07C9E7C78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019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1C7AF-C16E-4FAC-83A6-3F07C9E7C78A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1C7AF-C16E-4FAC-83A6-3F07C9E7C78A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1C7AF-C16E-4FAC-83A6-3F07C9E7C78A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1C7AF-C16E-4FAC-83A6-3F07C9E7C78A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1C7AF-C16E-4FAC-83A6-3F07C9E7C78A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1C7AF-C16E-4FAC-83A6-3F07C9E7C78A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1C7AF-C16E-4FAC-83A6-3F07C9E7C78A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1C7AF-C16E-4FAC-83A6-3F07C9E7C78A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plantilla 3.jpg"/>
          <p:cNvPicPr>
            <a:picLocks noChangeAspect="1"/>
          </p:cNvPicPr>
          <p:nvPr/>
        </p:nvPicPr>
        <p:blipFill>
          <a:blip r:embed="rId2" cstate="print"/>
          <a:srcRect l="16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0D8B-C14A-4C4D-828C-323E55453FB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E80C9-F505-49E3-A481-C07E0E67A71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8FDA-3F96-4CAD-B50D-E84733849A1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plantilla 3.jpg"/>
          <p:cNvPicPr>
            <a:picLocks noChangeAspect="1"/>
          </p:cNvPicPr>
          <p:nvPr/>
        </p:nvPicPr>
        <p:blipFill>
          <a:blip r:embed="rId2" cstate="print"/>
          <a:srcRect l="16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F6A74-EB2A-469A-AA99-DC70A0FA4E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40FD-E4EE-4E65-825C-C9E1C616744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7CCF-A0BC-43C2-BE30-FF1C3A86BA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E367-8418-497E-B16F-471A1244F56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8F250-A0EB-4280-A307-ECE70DDA519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4D763-0C85-4DF5-AB2A-68F1B4E0B80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9333E-C34F-4C68-9304-75C0733766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757A-F29A-4C73-8501-B6716E88319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3847D0-E081-45A3-B206-C3BF5FE63BE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ulaclic.es/internet/ev_12_8_1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cA6Pyv2lD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enlETHa8o0I" TargetMode="External"/><Relationship Id="rId4" Type="http://schemas.openxmlformats.org/officeDocument/2006/relationships/hyperlink" Target="https://www.youtube.com/watch?v=g469NROL42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ib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3714752"/>
            <a:ext cx="1714512" cy="150019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47399"/>
            <a:ext cx="6116775" cy="32861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Programa de capacitación a colaboradores</a:t>
            </a: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quinta  </a:t>
            </a: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sesión</a:t>
            </a: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r>
              <a:rPr lang="es-ES_tradnl" sz="2400" dirty="0" smtClean="0">
                <a:solidFill>
                  <a:srgbClr val="7030A0"/>
                </a:solidFill>
                <a:latin typeface="Magneto" pitchFamily="82" charset="0"/>
              </a:rPr>
              <a:t>Condiciones de seguridad de la información. </a:t>
            </a:r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Magneto" pitchFamily="82" charset="0"/>
              <a:ea typeface="+mj-ea"/>
              <a:cs typeface="+mj-cs"/>
            </a:endParaRPr>
          </a:p>
        </p:txBody>
      </p:sp>
      <p:sp>
        <p:nvSpPr>
          <p:cNvPr id="7171" name="3 CuadroTexto"/>
          <p:cNvSpPr txBox="1">
            <a:spLocks noChangeArrowheads="1"/>
          </p:cNvSpPr>
          <p:nvPr/>
        </p:nvSpPr>
        <p:spPr bwMode="auto">
          <a:xfrm>
            <a:off x="2987824" y="5195212"/>
            <a:ext cx="5857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Propuesta de </a:t>
            </a:r>
            <a:r>
              <a:rPr lang="es-E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Formación </a:t>
            </a:r>
            <a:r>
              <a:rPr lang="es-ES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D</a:t>
            </a:r>
            <a:r>
              <a:rPr lang="es-E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ocente </a:t>
            </a:r>
            <a:r>
              <a:rPr lang="es-ES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Red de Tecnología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067944" y="4733547"/>
            <a:ext cx="4451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Nivel de  BASICO </a:t>
            </a:r>
            <a:endParaRPr lang="es-CO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29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5748" y="71422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</a:rPr>
              <a:t>Agenda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486853121"/>
              </p:ext>
            </p:extLst>
          </p:nvPr>
        </p:nvGraphicFramePr>
        <p:xfrm>
          <a:off x="1428728" y="571480"/>
          <a:ext cx="6096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42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amin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86124"/>
            <a:ext cx="2524132" cy="2524132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28860" y="1571612"/>
            <a:ext cx="6120680" cy="3418789"/>
          </a:xfrm>
        </p:spPr>
        <p:txBody>
          <a:bodyPr/>
          <a:lstStyle/>
          <a:p>
            <a:r>
              <a:rPr lang="es-ES_tradnl" dirty="0"/>
              <a:t>Establece las condiciones de seguridad de la información en sus propios archivos, perfiles y cuentas de la red y obtiene su firma digital.</a:t>
            </a:r>
            <a:endParaRPr lang="es-CO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Propósitos</a:t>
            </a:r>
            <a:endParaRPr lang="es-CO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875868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Para la sesión Presencial y No presencial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</a:rPr>
              <a:t>Rec@pitulemos</a:t>
            </a:r>
            <a:endParaRPr lang="es-CO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488832" cy="576064"/>
          </a:xfrm>
        </p:spPr>
        <p:txBody>
          <a:bodyPr/>
          <a:lstStyle/>
          <a:p>
            <a:r>
              <a:rPr lang="es-CO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Retroalimentación</a:t>
            </a:r>
            <a:r>
              <a:rPr lang="es-CO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 </a:t>
            </a:r>
            <a:r>
              <a:rPr lang="es-CO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 </a:t>
            </a:r>
            <a:r>
              <a:rPr lang="es-CO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CUARTA</a:t>
            </a:r>
            <a:r>
              <a:rPr lang="es-CO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 </a:t>
            </a:r>
            <a:r>
              <a:rPr lang="es-CO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sesión</a:t>
            </a:r>
            <a:r>
              <a:rPr lang="es-CO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:</a:t>
            </a:r>
          </a:p>
        </p:txBody>
      </p:sp>
      <p:pic>
        <p:nvPicPr>
          <p:cNvPr id="8" name="7 Imagen" descr="colaborati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484784"/>
            <a:ext cx="2507740" cy="188080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71472" y="4729001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663316" y="3284984"/>
            <a:ext cx="785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/>
            <a:endParaRPr lang="es-CO" dirty="0" smtClean="0"/>
          </a:p>
          <a:p>
            <a:pPr marL="342900" indent="-342900">
              <a:buAutoNum type="arabicPeriod"/>
            </a:pPr>
            <a:r>
              <a:rPr lang="es-CO" dirty="0" smtClean="0"/>
              <a:t>Refrescar nuestros conocimientos adquiridos en la sesión No </a:t>
            </a:r>
            <a:r>
              <a:rPr lang="es-CO" dirty="0" smtClean="0"/>
              <a:t>4</a:t>
            </a:r>
          </a:p>
          <a:p>
            <a:pPr marL="342900" indent="-342900">
              <a:buAutoNum type="arabicPeriod"/>
            </a:pPr>
            <a:r>
              <a:rPr lang="es-ES_tradnl" u="sng" dirty="0">
                <a:hlinkClick r:id="rId4"/>
              </a:rPr>
              <a:t>http://www.aulaclic.es/internet/ev_12_8_1.htm</a:t>
            </a:r>
            <a:r>
              <a:rPr lang="es-ES_tradnl" dirty="0"/>
              <a:t> </a:t>
            </a:r>
            <a:endParaRPr lang="es-CO" dirty="0" smtClean="0"/>
          </a:p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3656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540568" y="1270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</a:rPr>
              <a:t>Estudi@ndo y @prendiendo</a:t>
            </a:r>
            <a:endParaRPr lang="es-CO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928670"/>
            <a:ext cx="79621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spcBef>
                <a:spcPct val="20000"/>
              </a:spcBef>
            </a:pPr>
            <a:r>
              <a:rPr lang="es-CO" dirty="0" smtClean="0">
                <a:solidFill>
                  <a:srgbClr val="002060"/>
                </a:solidFill>
                <a:latin typeface="Maiandra GD" pitchFamily="34" charset="0"/>
                <a:ea typeface="+mj-ea"/>
                <a:cs typeface="+mj-cs"/>
              </a:rPr>
              <a:t>DEFINICIÓN</a:t>
            </a:r>
          </a:p>
          <a:p>
            <a:r>
              <a:rPr lang="es-ES" dirty="0"/>
              <a:t>Red </a:t>
            </a:r>
            <a:r>
              <a:rPr lang="es-ES" dirty="0" err="1"/>
              <a:t>PaPaz</a:t>
            </a:r>
            <a:r>
              <a:rPr lang="es-ES" dirty="0"/>
              <a:t> pone a disposición esta cartilla didáctica para que niños, niñas, adolescentes, padres, madres y colegios conozcan la responsabilidad civil, penal y constitucional que puede derivarse de la agresiones o intimidación entre pares por Internet (</a:t>
            </a:r>
            <a:r>
              <a:rPr lang="es-ES" dirty="0" err="1"/>
              <a:t>bullying</a:t>
            </a:r>
            <a:r>
              <a:rPr lang="es-ES" dirty="0"/>
              <a:t> informático o </a:t>
            </a:r>
            <a:r>
              <a:rPr lang="es-ES" dirty="0" err="1"/>
              <a:t>cyberbullying</a:t>
            </a:r>
            <a:r>
              <a:rPr lang="es-ES" dirty="0"/>
              <a:t>), es decir, de la difamación o agresión a un miembro de la comunidad educativa por medios digitales, como el correo electrónico (e-mail), Messenger, Facebook, etc.</a:t>
            </a:r>
          </a:p>
          <a:p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http://www.tus10comportamientosdigitales.com/images/TUS10CD/cartillaimplicaciones.pdf</a:t>
            </a:r>
            <a:endParaRPr lang="es-ES" dirty="0"/>
          </a:p>
          <a:p>
            <a:pPr algn="r"/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28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-540568" y="1270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</a:rPr>
              <a:t>Estudi@ndo y @prendiendo</a:t>
            </a:r>
            <a:endParaRPr lang="es-CO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844824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www.youtube.com/watch?v=fcA6Pyv2lDM</a:t>
            </a:r>
            <a:r>
              <a:rPr lang="es-ES" dirty="0" smtClean="0"/>
              <a:t>  Cuidados en la red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>
                <a:hlinkClick r:id="rId4"/>
              </a:rPr>
              <a:t>https://</a:t>
            </a:r>
            <a:r>
              <a:rPr lang="es-ES" dirty="0" smtClean="0">
                <a:hlinkClick r:id="rId4"/>
              </a:rPr>
              <a:t>www.youtube.com/watch?v=g469NROL42w</a:t>
            </a:r>
            <a:r>
              <a:rPr lang="es-ES" dirty="0" smtClean="0"/>
              <a:t> Identidad virtual ministerio de tic</a:t>
            </a:r>
          </a:p>
          <a:p>
            <a:endParaRPr lang="es-ES" dirty="0"/>
          </a:p>
          <a:p>
            <a:r>
              <a:rPr lang="es-ES" dirty="0">
                <a:hlinkClick r:id="rId5"/>
              </a:rPr>
              <a:t>https://</a:t>
            </a:r>
            <a:r>
              <a:rPr lang="es-ES" dirty="0" smtClean="0">
                <a:hlinkClick r:id="rId5"/>
              </a:rPr>
              <a:t>www.youtube.com/watch?v=enlETHa8o0I</a:t>
            </a:r>
            <a:r>
              <a:rPr lang="es-ES" dirty="0" smtClean="0"/>
              <a:t>  Administrativos y responsabilidad en  la red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21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00034" y="717745"/>
            <a:ext cx="7200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Pr@ctica Docente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1988840"/>
            <a:ext cx="74888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dirty="0">
                <a:latin typeface="Maiandra GD" pitchFamily="34" charset="0"/>
                <a:ea typeface="+mj-ea"/>
                <a:cs typeface="+mj-cs"/>
              </a:rPr>
              <a:t>Como actividad de consolidación de los aprendizajes se propone </a:t>
            </a:r>
            <a:r>
              <a:rPr lang="es-CO" dirty="0" smtClean="0">
                <a:latin typeface="Maiandra GD" pitchFamily="34" charset="0"/>
                <a:ea typeface="+mj-ea"/>
                <a:cs typeface="+mj-cs"/>
              </a:rPr>
              <a:t> </a:t>
            </a:r>
            <a:r>
              <a:rPr lang="es-ES_tradnl" dirty="0"/>
              <a:t>Realizar  un </a:t>
            </a:r>
            <a:r>
              <a:rPr lang="es-ES_tradnl" dirty="0" smtClean="0"/>
              <a:t>COMIC  donde relaciones el uso y cuidado en la red </a:t>
            </a:r>
            <a:r>
              <a:rPr lang="es-ES_tradnl" dirty="0"/>
              <a:t>empleando </a:t>
            </a:r>
            <a:r>
              <a:rPr lang="es-ES_tradnl" dirty="0" smtClean="0"/>
              <a:t>PIXTON </a:t>
            </a:r>
            <a:endParaRPr lang="es-CO" dirty="0">
              <a:latin typeface="Maiandra GD" pitchFamily="34" charset="0"/>
              <a:ea typeface="+mj-ea"/>
              <a:cs typeface="+mj-cs"/>
            </a:endParaRPr>
          </a:p>
          <a:p>
            <a:pPr marL="180975" indent="-180975">
              <a:defRPr/>
            </a:pPr>
            <a:r>
              <a:rPr lang="es-CO" dirty="0" smtClean="0">
                <a:latin typeface="Maiandra GD" pitchFamily="34" charset="0"/>
                <a:ea typeface="+mj-ea"/>
                <a:cs typeface="+mj-cs"/>
              </a:rPr>
              <a:t>Después de realizar la actividad se debe subir al blog</a:t>
            </a:r>
          </a:p>
          <a:p>
            <a:pPr marL="180975" indent="-180975">
              <a:defRPr/>
            </a:pPr>
            <a:endParaRPr lang="es-CO" dirty="0">
              <a:solidFill>
                <a:srgbClr val="002060"/>
              </a:solidFill>
              <a:latin typeface="Maiandra GD" pitchFamily="34" charset="0"/>
              <a:ea typeface="+mj-ea"/>
              <a:cs typeface="+mj-cs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endParaRPr lang="es-CO" sz="2000" dirty="0">
              <a:latin typeface="Maiandra GD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9388" y="3214686"/>
            <a:ext cx="198021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84984"/>
            <a:ext cx="1618005" cy="229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813741" y="5208521"/>
            <a:ext cx="2864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http://www.pixton.com/mx/</a:t>
            </a:r>
          </a:p>
        </p:txBody>
      </p:sp>
    </p:spTree>
    <p:extLst>
      <p:ext uri="{BB962C8B-B14F-4D97-AF65-F5344CB8AC3E}">
        <p14:creationId xmlns:p14="http://schemas.microsoft.com/office/powerpoint/2010/main" val="10744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anda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1571612"/>
            <a:ext cx="3054356" cy="3054356"/>
          </a:xfrm>
          <a:prstGeom prst="rect">
            <a:avLst/>
          </a:prstGeom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>
            <a:off x="323528" y="836712"/>
            <a:ext cx="78177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</a:rPr>
              <a:t>Ahor@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</a:rPr>
              <a:t> </a:t>
            </a:r>
            <a:r>
              <a:rPr lang="es-E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</a:rPr>
              <a:t>Toma la llave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74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tics</Template>
  <TotalTime>4686</TotalTime>
  <Words>267</Words>
  <Application>Microsoft Office PowerPoint</Application>
  <PresentationFormat>Presentación en pantalla (4:3)</PresentationFormat>
  <Paragraphs>50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tics</vt:lpstr>
      <vt:lpstr>Presentación de PowerPoint</vt:lpstr>
      <vt:lpstr>Agenda</vt:lpstr>
      <vt:lpstr>Presentación de PowerPoint</vt:lpstr>
      <vt:lpstr>Rec@pitulemos</vt:lpstr>
      <vt:lpstr>Estudi@ndo y @prendiendo</vt:lpstr>
      <vt:lpstr>Estudi@ndo y @prendiendo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TIC´S</dc:title>
  <dc:creator>REDP</dc:creator>
  <cp:lastModifiedBy>sed</cp:lastModifiedBy>
  <cp:revision>126</cp:revision>
  <dcterms:created xsi:type="dcterms:W3CDTF">2013-04-09T18:56:33Z</dcterms:created>
  <dcterms:modified xsi:type="dcterms:W3CDTF">2014-05-27T14:31:39Z</dcterms:modified>
</cp:coreProperties>
</file>